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72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3" r:id="rId46"/>
    <p:sldId id="304" r:id="rId47"/>
    <p:sldId id="305" r:id="rId48"/>
    <p:sldId id="306" r:id="rId49"/>
    <p:sldId id="307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2D344-0A90-23FC-7934-B4908B0E9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BD7DEB-D3EF-84E1-73A6-ED6996309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1EC50-5167-E939-D5AF-E03426A02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D7976-E12A-463B-9766-2103C1EF2026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72E6B6-261A-E405-7D8A-0296D67D9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B063C-EF76-3584-E273-AC83FA344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BF38-D4B1-4484-AECA-AD3BFE5F8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722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40ADE-87E2-F7E7-3C50-1A5FAEB15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EDBBDE-1BD1-44FB-9434-CA7F3D04CE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48D53-3804-16BC-B3EA-C2ACB7D17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D7976-E12A-463B-9766-2103C1EF2026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2BBA4-2F06-241E-5C4B-7211CB07F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89975-FAE8-2F4A-06C3-31891B888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BF38-D4B1-4484-AECA-AD3BFE5F8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006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8B5064-0402-D381-B751-A16A72B73A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A0D0C3-FA92-B30D-6239-6D0158E1A2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278F8-D6A3-48DA-C1E9-BD7E3B8E4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D7976-E12A-463B-9766-2103C1EF2026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AF3F4-E37B-8003-B6F5-27BE463D2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D2CEA-2872-2BB8-8802-AB8EA657E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BF38-D4B1-4484-AECA-AD3BFE5F8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10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F44B2-EBD6-FD6A-3663-78AE5C8A8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33C50-465F-81EF-A356-FDDBB3667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8AEDE-F720-3288-BDAA-543A90A22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D7976-E12A-463B-9766-2103C1EF2026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A3CB9-046C-8558-BDCC-B0BC50939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A4C1F-F333-9DFA-1433-2A3AF7614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BF38-D4B1-4484-AECA-AD3BFE5F8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632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E483E-7F86-10E7-CAC9-E2C801A42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2ED46-5BC3-66EF-87B0-D8A632B98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4429E-A001-AA7E-7B7A-1DF92CAE6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D7976-E12A-463B-9766-2103C1EF2026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FC972-BF1C-A859-A276-9EFFB7BA1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B7EB4-6D8D-02A8-4BAD-D217967DD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BF38-D4B1-4484-AECA-AD3BFE5F8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110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E62F8-BC88-5040-0C0F-2C01AAE97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EA6B5-2E3B-1C10-58AB-3148AD5C50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4A237D-F7C1-E4C6-C41C-FBEE51A5BA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1380E-4798-B176-46B9-0CC50F088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D7976-E12A-463B-9766-2103C1EF2026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CD691-5451-F208-4A5A-9E5A72660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D93210-65E4-E38A-B0DF-78A454D33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BF38-D4B1-4484-AECA-AD3BFE5F8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782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D62C1-E244-409D-135B-50F8FD9B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42D718-2C8E-0B4A-334B-49A3AE0FC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CA5084-68C7-A0F0-E484-A75375849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852E3-5CB1-A973-7662-FBB87BA7A7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1F24D6-E0A8-F350-FAB1-7CC4AFECE6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19845E-7AA5-6B1E-1ECE-20B30F2A4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D7976-E12A-463B-9766-2103C1EF2026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46E7AD-4D18-131C-9817-E5F528859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D071EB-5F45-76A2-B301-AFE553418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BF38-D4B1-4484-AECA-AD3BFE5F8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981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A639C-6F7B-E37A-0226-0F1FFF22F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0B72A1-033D-2C01-BD76-6E970D30C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D7976-E12A-463B-9766-2103C1EF2026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7A64C0-BBDE-0D45-6CE3-E1865FA9E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56E21-C34D-9753-AC4B-90A803B82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BF38-D4B1-4484-AECA-AD3BFE5F8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884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BC2654-A266-09B4-D1E5-A201C1E5D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D7976-E12A-463B-9766-2103C1EF2026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EF02C6-9A98-4EC1-9811-3E5080DBD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47D1A-B4C3-A1D2-2AD2-9CBA016A7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BF38-D4B1-4484-AECA-AD3BFE5F8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09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38802-8D18-EDB2-9232-7A9C42CE3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E0F6B-90B1-3A98-7457-56FC31BB1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7A3330-A72F-DAAE-FC17-A20E6F440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6C2914-8185-2E7C-6D9A-A618A49E7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D7976-E12A-463B-9766-2103C1EF2026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468630-09C6-B54E-69D6-F1724197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19F300-3B2B-6FB6-00AA-AC7DAA90F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BF38-D4B1-4484-AECA-AD3BFE5F8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738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782A1-5FA7-360E-75C6-19A2D318A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9042F2-4C26-6AB9-9F9C-8EE9ADB6E2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F14DFF-A14B-0058-8A45-BBA847E1D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1F9F5-9E14-7C32-42DB-7B294D491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D7976-E12A-463B-9766-2103C1EF2026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7FEF31-E128-B6EF-6E2F-651584D38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873BD-ACEE-4F0F-3F28-9BFD912D8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BF38-D4B1-4484-AECA-AD3BFE5F8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884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39AF92-511B-B29F-BB23-616FA43B0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96B48-BE3F-CCB5-C0AE-4CD192A56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82CED-AB56-2472-20E3-8212CA0378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4D7976-E12A-463B-9766-2103C1EF2026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4AC3C-CBF4-3C32-960F-83D43ED247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245D1-3803-5B78-EA39-3D9C58C154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40BF38-D4B1-4484-AECA-AD3BFE5F8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307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460.png"/><Relationship Id="rId7" Type="http://schemas.openxmlformats.org/officeDocument/2006/relationships/image" Target="../media/image50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0.png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logo&#10;&#10;Description automatically generated">
            <a:extLst>
              <a:ext uri="{FF2B5EF4-FFF2-40B4-BE49-F238E27FC236}">
                <a16:creationId xmlns:a16="http://schemas.microsoft.com/office/drawing/2014/main" id="{D6339962-82B4-5EF1-0948-8B9C550F8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9" y="0"/>
            <a:ext cx="121688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36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D69159-06E6-25DE-6860-57AACA602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452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36BF43-B01F-2BE5-7B82-4399F9701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16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F51F08-DEF4-F9BD-4B4F-B5B6BC56F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703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455283-D2BE-00C0-9B68-EB317FD48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21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723B45-409F-1BE5-B91A-56D223CFA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877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on convex">
            <a:hlinkClick r:id="" action="ppaction://media"/>
            <a:extLst>
              <a:ext uri="{FF2B5EF4-FFF2-40B4-BE49-F238E27FC236}">
                <a16:creationId xmlns:a16="http://schemas.microsoft.com/office/drawing/2014/main" id="{56CF7835-7B84-8378-A1D1-3C21A14831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9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dient descent">
            <a:hlinkClick r:id="" action="ppaction://media"/>
            <a:extLst>
              <a:ext uri="{FF2B5EF4-FFF2-40B4-BE49-F238E27FC236}">
                <a16:creationId xmlns:a16="http://schemas.microsoft.com/office/drawing/2014/main" id="{97A6DD0B-3D4E-AB78-0533-00CCCCCB96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53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260C1-104A-DFD3-FF6B-89CB67B9A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13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4857FA84-D8AD-96F2-EC67-2810CF4211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57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F1CF57-A31C-63A1-D09F-9765CBE53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362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506A93FC-B7BD-4E80-7699-3D4A82CFF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114" y="0"/>
            <a:ext cx="81837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24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1C1D14-F111-AF3E-6F99-D3734C867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42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625F78-DEC9-692B-EF72-AD9A9853D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6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BCECCA-3026-4B52-6563-47446CDD3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08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9C2934-B921-D8DE-E5CA-44C14FB5F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83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probagation">
            <a:hlinkClick r:id="" action="ppaction://media"/>
            <a:extLst>
              <a:ext uri="{FF2B5EF4-FFF2-40B4-BE49-F238E27FC236}">
                <a16:creationId xmlns:a16="http://schemas.microsoft.com/office/drawing/2014/main" id="{3751994B-C14C-B328-D217-6131D1ABF1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7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F735B6-F39A-099A-A7D7-CF6E656F6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61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6BA02B-8C15-2710-E808-A850E9B84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610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A03EDC-8FF5-7F82-EC9A-CE056AF76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2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858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617213-C0C1-86CB-EAD3-C0339251A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2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4B9D8F-D66B-67DD-68D9-B064C27D0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781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517507B7-EA93-5DD4-416B-F15FE64F9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262" y="291939"/>
            <a:ext cx="9271476" cy="627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348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hain rule">
            <a:hlinkClick r:id="" action="ppaction://media"/>
            <a:extLst>
              <a:ext uri="{FF2B5EF4-FFF2-40B4-BE49-F238E27FC236}">
                <a16:creationId xmlns:a16="http://schemas.microsoft.com/office/drawing/2014/main" id="{E4E815FC-FAB2-4701-C46F-659B086774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3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995C5C-BD61-2E1D-2118-F742E724D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583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AD6D19-D1E9-E181-6AF6-B1D8D91CA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C00C47-7728-B0A8-4558-E56F6A49E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340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hain rule 2">
            <a:hlinkClick r:id="" action="ppaction://media"/>
            <a:extLst>
              <a:ext uri="{FF2B5EF4-FFF2-40B4-BE49-F238E27FC236}">
                <a16:creationId xmlns:a16="http://schemas.microsoft.com/office/drawing/2014/main" id="{8659F972-19D0-B423-5AC5-AECC488DC0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6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DA15BE-303F-850C-8C9B-EA660356F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957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BB73B9-398C-2D35-6DB0-0E45C998C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649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828458-6206-1C03-22E0-E8C8CB5BB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8112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965A60-2E48-05B2-35A7-0B3B6DBE8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62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25A0D1-370F-0573-EA0F-A5F48DED6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6150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EBF52B-76B1-C491-0040-F0616F6FD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49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network with blue dots and white text&#10;&#10;Description automatically generated">
            <a:extLst>
              <a:ext uri="{FF2B5EF4-FFF2-40B4-BE49-F238E27FC236}">
                <a16:creationId xmlns:a16="http://schemas.microsoft.com/office/drawing/2014/main" id="{4D665E61-DCE5-0168-0D20-369A9732F7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6" b="64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614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C2C96D-382F-2C3F-70DB-57682CE18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62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9A5651-02E8-50AC-5487-7032C3091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2437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660EA3-66B5-A680-F172-C47D9A2F6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79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E04D7C-146F-A00C-47B8-4AFE19A31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778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8C4593-A2F3-A54D-1F06-51A015F2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231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2CA4DE9-31EC-B3F3-B12A-A5FF662D1562}"/>
                  </a:ext>
                </a:extLst>
              </p:cNvPr>
              <p:cNvSpPr txBox="1"/>
              <p:nvPr/>
            </p:nvSpPr>
            <p:spPr>
              <a:xfrm>
                <a:off x="5221831" y="1473955"/>
                <a:ext cx="484428" cy="974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2CA4DE9-31EC-B3F3-B12A-A5FF662D1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831" y="1473955"/>
                <a:ext cx="484428" cy="9742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13AE7A2-3A3B-8B6E-433E-1B7066373FAB}"/>
              </a:ext>
            </a:extLst>
          </p:cNvPr>
          <p:cNvSpPr txBox="1"/>
          <p:nvPr/>
        </p:nvSpPr>
        <p:spPr>
          <a:xfrm>
            <a:off x="5335260" y="755831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D3C4EF-3FE2-9C74-B9F9-E920E51A84C3}"/>
                  </a:ext>
                </a:extLst>
              </p:cNvPr>
              <p:cNvSpPr txBox="1"/>
              <p:nvPr/>
            </p:nvSpPr>
            <p:spPr>
              <a:xfrm>
                <a:off x="7071056" y="1473955"/>
                <a:ext cx="716863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.33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.66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D3C4EF-3FE2-9C74-B9F9-E920E51A8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1056" y="1473955"/>
                <a:ext cx="716863" cy="9766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2FCEC16-1EA7-1250-A11A-3E5944E09816}"/>
              </a:ext>
            </a:extLst>
          </p:cNvPr>
          <p:cNvSpPr txBox="1"/>
          <p:nvPr/>
        </p:nvSpPr>
        <p:spPr>
          <a:xfrm>
            <a:off x="7184485" y="755831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4FD14C6-A1A9-36C1-CEB4-1D5171B1B078}"/>
                  </a:ext>
                </a:extLst>
              </p:cNvPr>
              <p:cNvSpPr txBox="1"/>
              <p:nvPr/>
            </p:nvSpPr>
            <p:spPr>
              <a:xfrm>
                <a:off x="9388868" y="1527822"/>
                <a:ext cx="824264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4FD14C6-A1A9-36C1-CEB4-1D5171B1B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8868" y="1527822"/>
                <a:ext cx="824264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AB203DDB-F41D-E891-483E-EAAE8D7931B5}"/>
              </a:ext>
            </a:extLst>
          </p:cNvPr>
          <p:cNvSpPr txBox="1"/>
          <p:nvPr/>
        </p:nvSpPr>
        <p:spPr>
          <a:xfrm>
            <a:off x="9502297" y="809698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108750-A2F5-7417-80C1-261DF8C86410}"/>
                  </a:ext>
                </a:extLst>
              </p:cNvPr>
              <p:cNvSpPr txBox="1"/>
              <p:nvPr/>
            </p:nvSpPr>
            <p:spPr>
              <a:xfrm>
                <a:off x="11238093" y="1527822"/>
                <a:ext cx="716863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.33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.33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.34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108750-A2F5-7417-80C1-261DF8C86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8093" y="1527822"/>
                <a:ext cx="716863" cy="9766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185D1EF-8E72-78DC-5C16-97985E27A3E8}"/>
              </a:ext>
            </a:extLst>
          </p:cNvPr>
          <p:cNvSpPr txBox="1"/>
          <p:nvPr/>
        </p:nvSpPr>
        <p:spPr>
          <a:xfrm>
            <a:off x="11351522" y="809698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799D20-D9B7-3EF6-700E-86037158C1E6}"/>
              </a:ext>
            </a:extLst>
          </p:cNvPr>
          <p:cNvSpPr txBox="1"/>
          <p:nvPr/>
        </p:nvSpPr>
        <p:spPr>
          <a:xfrm>
            <a:off x="988266" y="772998"/>
            <a:ext cx="1000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IDEA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A75D27-4BA9-6C1E-7279-C9DAD3E09F6A}"/>
                  </a:ext>
                </a:extLst>
              </p:cNvPr>
              <p:cNvSpPr txBox="1"/>
              <p:nvPr/>
            </p:nvSpPr>
            <p:spPr>
              <a:xfrm>
                <a:off x="1271299" y="1689085"/>
                <a:ext cx="1543051" cy="8153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A75D27-4BA9-6C1E-7279-C9DAD3E09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299" y="1689085"/>
                <a:ext cx="1543051" cy="815351"/>
              </a:xfrm>
              <a:prstGeom prst="rect">
                <a:avLst/>
              </a:prstGeom>
              <a:blipFill>
                <a:blip r:embed="rId6"/>
                <a:stretch>
                  <a:fillRect t="-1493" b="-3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E82413-FD5F-A3AF-473C-A3F67959374B}"/>
                  </a:ext>
                </a:extLst>
              </p:cNvPr>
              <p:cNvSpPr txBox="1"/>
              <p:nvPr/>
            </p:nvSpPr>
            <p:spPr>
              <a:xfrm>
                <a:off x="912786" y="3196778"/>
                <a:ext cx="79966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Which means if we add constant to all score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+100 )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𝑐h𝑎𝑛𝑔𝑒𝑠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𝑝𝑟𝑜𝑏𝑎𝑖𝑙𝑡𝑦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E82413-FD5F-A3AF-473C-A3F679593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786" y="3196778"/>
                <a:ext cx="7996613" cy="276999"/>
              </a:xfrm>
              <a:prstGeom prst="rect">
                <a:avLst/>
              </a:prstGeom>
              <a:blipFill>
                <a:blip r:embed="rId7"/>
                <a:stretch>
                  <a:fillRect l="-1829" t="-28261" r="-38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33479BAC-F4BA-24CF-D050-DC24AA9453EB}"/>
              </a:ext>
            </a:extLst>
          </p:cNvPr>
          <p:cNvSpPr txBox="1"/>
          <p:nvPr/>
        </p:nvSpPr>
        <p:spPr>
          <a:xfrm>
            <a:off x="988266" y="3758321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IDEA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86DC616-57DA-5539-8976-46F05B76A4D3}"/>
                  </a:ext>
                </a:extLst>
              </p:cNvPr>
              <p:cNvSpPr txBox="1"/>
              <p:nvPr/>
            </p:nvSpPr>
            <p:spPr>
              <a:xfrm>
                <a:off x="1271299" y="5171401"/>
                <a:ext cx="7531866" cy="930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sz="3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+100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+100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sz="3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∗ </m:t>
                        </m:r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 ∗</m:t>
                            </m:r>
                            <m:sSup>
                              <m:sSup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sz="3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86DC616-57DA-5539-8976-46F05B76A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299" y="5171401"/>
                <a:ext cx="7531866" cy="930768"/>
              </a:xfrm>
              <a:prstGeom prst="rect">
                <a:avLst/>
              </a:prstGeom>
              <a:blipFill>
                <a:blip r:embed="rId8"/>
                <a:stretch>
                  <a:fillRect b="-4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7822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F276AC-E015-1CE1-F6B0-A931D9A95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842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766488-DCCC-2293-FAFB-9532DB13C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7517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287D05-F5B2-C1A8-8DC7-2E5592E33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13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4BC028-995F-C55C-9CFB-A1DD62FBF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82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eed forward">
            <a:hlinkClick r:id="" action="ppaction://media"/>
            <a:extLst>
              <a:ext uri="{FF2B5EF4-FFF2-40B4-BE49-F238E27FC236}">
                <a16:creationId xmlns:a16="http://schemas.microsoft.com/office/drawing/2014/main" id="{6C3FCFE4-8880-2FDF-6856-9B89336FF3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14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9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eature engineering">
            <a:hlinkClick r:id="" action="ppaction://media"/>
            <a:extLst>
              <a:ext uri="{FF2B5EF4-FFF2-40B4-BE49-F238E27FC236}">
                <a16:creationId xmlns:a16="http://schemas.microsoft.com/office/drawing/2014/main" id="{AE5358FE-6F76-A51F-A064-F9AAB7B629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4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7660BF-71A7-8F29-077C-C9E3D582D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3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712647-F434-E03F-9554-8E18BDDFC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64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ED4C32-80A2-B258-4DDC-419F26EC8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57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2027</TotalTime>
  <Words>47</Words>
  <Application>Microsoft Office PowerPoint</Application>
  <PresentationFormat>Widescreen</PresentationFormat>
  <Paragraphs>13</Paragraphs>
  <Slides>49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 Rady</dc:creator>
  <cp:lastModifiedBy>Ahmed Rady</cp:lastModifiedBy>
  <cp:revision>10</cp:revision>
  <dcterms:created xsi:type="dcterms:W3CDTF">2024-03-16T00:48:53Z</dcterms:created>
  <dcterms:modified xsi:type="dcterms:W3CDTF">2024-03-19T13:54:50Z</dcterms:modified>
</cp:coreProperties>
</file>